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73" r:id="rId33"/>
    <p:sldId id="274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2DC9-0FDD-4632-BBA3-8FDC37888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667F-A853-40A1-A758-D1E82F578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6FFE-1F5F-4CA1-A3A9-E2A40CD66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BB22-A1D5-467D-B1ED-E4DE9404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94430-4D63-4950-BE42-1E9E6B30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2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F4F3-CD64-41DD-B1A3-7AB4BB22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0D56D-AA16-481F-8E06-372BBD878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39246-A922-4D49-81EB-58FFF81D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55D57-532B-4C49-AD6E-D882E0368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6E501-F625-4B16-9B2E-F740A730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4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670766-02E3-4369-B2B6-549D7B920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2E439-A10F-4BDF-B727-B99870E77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85029-6CF3-49EC-95F7-84B0802F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1FE4B-C978-4135-AF04-57914DA3F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81F5D-1E1F-42C3-8FF5-E8A2778A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3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530C-E230-442C-85D0-5F7564D9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354D-C6F1-4133-8A14-AB9C1C418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06592-5E76-4EB8-83CB-AA4104EE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30479-56D4-4D05-A1D8-04C97926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C2A58-CAFA-41B7-8DC2-07288456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0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3987-4E09-45DB-85BE-4BEF9C055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ADAAE-E05C-4927-9298-08CF0257B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B2E3D-36C8-4749-B4E4-394FC803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BBE1D-A8E4-450D-B589-325DBD911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83ABD-D5EB-4429-8B03-6098AF74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9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CC07-EA8E-4B65-BC61-5B40CC5C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8B114-732A-433C-92F5-926939034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CDB16-7F59-4728-A569-848ED4058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B00BE-4967-4269-B9EE-ECBED740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912C3-D56B-452A-9CAD-EA091DA33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28BE1-00CF-434B-8D4C-6A72643B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3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336A-C3A8-4F30-8001-2A3421C1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8D90E-CCD7-4124-B738-1F07BFB15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199F3-675B-49DA-B239-23D1FB1E5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3A32F-7631-4A1D-80B9-E77F0462E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F5631-B570-4686-851A-783564665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BD97-2C67-498A-8B12-B7074BD3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50C01-94BF-4F86-8D3B-A88F9C80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D0440-F8C3-45F7-901D-C4C399D10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9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20C9-99E6-41A6-BA98-B9CCC368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8C0F6-2B5C-4847-9F5D-AC8AB39ED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BB6D2-222B-4715-8279-2E1F5093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080B7-9757-406A-A5A0-68E3FAC3C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1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8B330-B802-460B-8764-53B01C5D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5DC0A-DAA0-4A8B-A1A4-CA56E6A0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6978C-1046-42BF-AD00-A4DADA42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B953-D5A2-4AFE-9F4A-A301731B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E9C91-FCEB-44D4-B79F-9132CDB23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7656C-604E-4C4E-8FC9-10181A4D4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C4CCD-4100-4C05-8C37-D28439F4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BA41-2155-464C-8187-94FC25A9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4CEB4-7390-4556-A2D4-91D9206A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0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C7C5-3ECA-4582-A5F0-DB636F7C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1485B-A5E2-48C0-A537-4A40D3687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69ECF-5958-4CEB-8B9B-A894F75DC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6CD17-2C4E-497D-B104-CE2A350B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6C822-1603-4AC0-B4EA-ADA08863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36B08-488C-4390-BB32-D342D26E4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7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88F4C-C149-49B5-A673-30DF7098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6D5C-1CA9-4EE9-9776-0AA0EE7A1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A21BA-FE81-4CAB-A824-4C6C57C31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C119F-411C-479C-83D2-A00C22A99B4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75DF4-3876-4935-B1CE-A6C1B83CB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DCCD8-E666-4589-BAFA-09F7B169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C510A-975F-44B5-9F7D-0A8CB287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B7C405-5E44-46EE-9AB6-70AAF398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476250"/>
            <a:ext cx="91535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28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E9F8C-A7D0-4D8C-A3CA-F40334BD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27" y="0"/>
            <a:ext cx="9080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8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6D84D-BD6A-403A-8D55-7CB1E582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0"/>
            <a:ext cx="9086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8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D61E3-1B53-43AF-BAAF-D99FA63D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93" y="0"/>
            <a:ext cx="9023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5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34974-68B7-4651-A11E-66CECC87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59" y="175491"/>
            <a:ext cx="9133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8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D15E2-75DA-4C6E-B693-BD83788C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01" y="0"/>
            <a:ext cx="9137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8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F314F-C94F-4F70-9A54-98C8D14F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65" y="0"/>
            <a:ext cx="9038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7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4A0DD-6D71-403C-A36B-6B7CAE86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0"/>
            <a:ext cx="904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7A728-097C-46AD-8F80-A0B33955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06" y="0"/>
            <a:ext cx="9118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5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120C8-85FB-4007-BFBC-3C409790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71" y="0"/>
            <a:ext cx="908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3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7DF30-13C3-4514-A073-A0658E906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832" y="0"/>
            <a:ext cx="9022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7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CA3A02-359C-4596-BDB3-DCA9EEAA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26" y="0"/>
            <a:ext cx="9146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4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1D7DB-B4AB-4F9B-9AE6-CFE610D50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6" y="0"/>
            <a:ext cx="9105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9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A0AF7-7D86-47CA-9BE4-4CE2CCDE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88" y="0"/>
            <a:ext cx="904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2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4D07B-5079-454C-982D-80C2F5DD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18" y="0"/>
            <a:ext cx="9073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BD9E7-F563-41F5-93A2-5240ED56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13" y="0"/>
            <a:ext cx="9067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0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C2671-EE7F-40C1-91CF-CB2D3F9C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85" y="0"/>
            <a:ext cx="9120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26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E98D2-50BC-4B7A-92BB-25F4C2DA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49" y="0"/>
            <a:ext cx="9099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71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F9EEE-3400-4CDC-BAEB-1B96D0F6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73" y="0"/>
            <a:ext cx="9046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4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8F01F-A964-4857-A475-4C2DAC03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0"/>
            <a:ext cx="895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34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B1ED5-899C-4C76-98F1-4C4A300D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40" y="0"/>
            <a:ext cx="9065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6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884E2-2758-4D8D-9413-69355EAB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92" y="0"/>
            <a:ext cx="9062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6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F45A5E-C58C-472B-9BCB-22368671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53" y="0"/>
            <a:ext cx="9338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5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DE88F-50A9-4F91-88B4-51A802C8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28" y="0"/>
            <a:ext cx="9066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5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A7F61-7690-4390-9A85-7E65DDE2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12" y="0"/>
            <a:ext cx="8991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9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A5341A-8220-4468-A9E1-48248016D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69" y="0"/>
            <a:ext cx="9058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00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2AE80-3043-40E3-8C67-DB55E01B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38" y="0"/>
            <a:ext cx="900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71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21333-A67F-45B8-9CD0-9D30E88B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87" y="0"/>
            <a:ext cx="916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1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1F107-25F5-4F68-BCA5-14B6A50D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59" y="0"/>
            <a:ext cx="9008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49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5A92C-E7A3-4DDD-BD47-91F832C4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06" y="0"/>
            <a:ext cx="9079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04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773C3-EF5D-4256-A0DD-02A8765C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87" y="0"/>
            <a:ext cx="916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2339F9-7457-476D-8996-F6235350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22" y="0"/>
            <a:ext cx="9158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6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1D9B4-621A-4D15-A3B8-568EB7BE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0"/>
            <a:ext cx="8896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3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C9765-2AEC-4C57-9496-A0EBA1AA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31" y="0"/>
            <a:ext cx="9065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2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4D2BA-49F3-4CF4-B4C0-D94CE603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66" y="0"/>
            <a:ext cx="9063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E87D0-8368-4301-9494-0D6AD544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01" y="0"/>
            <a:ext cx="898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6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F645C-C071-4566-B3E6-B0B6E501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0"/>
            <a:ext cx="902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59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Willam Yu</cp:lastModifiedBy>
  <cp:revision>21</cp:revision>
  <dcterms:created xsi:type="dcterms:W3CDTF">2020-10-02T22:11:31Z</dcterms:created>
  <dcterms:modified xsi:type="dcterms:W3CDTF">2021-09-13T18:17:22Z</dcterms:modified>
</cp:coreProperties>
</file>